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shapexml.xml" ContentType="application/vnd.ms-office.DrsShape+xml"/>
</Types>
</file>

<file path=_rels/.rels><?xml version="1.0" encoding="UTF-8" standalone="yes"?>
<Relationships xmlns="http://schemas.openxmlformats.org/package/2006/relationships"><Relationship Id="rId2" Type="http://schemas.microsoft.com/office/2006/relationships/shapeXml" Target="drs/shapexml.xml"/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NSI1qp1Ylhc6dfYw0YaOOo==" textCheckSum="wZKnop==" fHybridRaster="0" shapeId="2" ver="1"/>
</file>

<file path=drs/shapexml.xml><?xml version="1.0" encoding="utf-8"?>
<p:sp xmlns:p="http://schemas.openxmlformats.org/presentationml/2006/main" xmlns:a="http://schemas.openxmlformats.org/drawingml/2006/main" xmlns:r="http://schemas.openxmlformats.org/officeDocument/2006/relationships">
  <p:nvSpPr>
    <p:cNvPr id="2" name="标题 1"/>
    <p:cNvSpPr>
      <a:spLocks noGrp="1"/>
    </p:cNvSpPr>
    <p:nvPr>
      <p:ph type="title" idx="4294967295"/>
    </p:nvPr>
  </p:nvSpPr>
  <p:spPr>
    <a:xfrm>
      <a:off x="685800" y="609600"/>
      <a:ext cx="7772400" cy="1143000"/>
    </a:xfrm>
    <a:noFill/>
    <a:ln>
      <a:noFill/>
      <a:miter lim="800000"/>
    </a:ln>
    <a:effectLst/>
  </p:spPr>
  <p:txBody>
    <a:bodyPr wrap="square" lIns="92075" tIns="46038" rIns="92075" bIns="46038" numCol="1" anchor="ctr" anchorCtr="0" compatLnSpc="1">
      <a:noAutofit/>
    </a:bodyPr>
    <a:lst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9pPr>
    </a:lstStyle>
    <a:p>
      <a:pPr lvl="0" marL="0" marR="0" indent="0" algn="ctr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tabLst/>
        <a:defRPr/>
      </a:pPr>
      <a:r>
        <a:rPr kumimoji="1" lang="zh-CN" altLang="en-US" sz="4400" b="1" i="0" u="none" strike="noStrike" kern="1200" cap="none" spc="200" normalizeH="0" baseline="0" noProof="0" dirty="0" smtClean="0">
          <a:ln>
            <a:noFill/>
          </a:ln>
          <a:solidFill>
            <a:schemeClr val="accent1"/>
          </a:solidFill>
          <a:effectLst>
            <a:outerShdw blurRad="38100" dist="38100" dir="2700000" algn="tl">
              <a:srgbClr val="C0C0C0"/>
            </a:outerShdw>
          </a:effectLst>
          <a:uLnTx/>
          <a:uFillTx/>
          <a:latin typeface="微软雅黑" panose="020B0503020204020204" charset="-122"/>
          <a:ea typeface="微软雅黑" panose="020B0503020204020204" charset="-122"/>
          <a:cs typeface="+mj-cs"/>
          <a:sym typeface="+mn-ea"/>
        </a:rPr>
        <a:t>第八章作业</a:t>
      </a:r>
      <a:endParaRPr kumimoji="1" lang="zh-CN" altLang="en-US" sz="4400" b="1" i="0" u="none" strike="noStrike" kern="1200" cap="none" spc="200" normalizeH="0" baseline="0" noProof="0" dirty="0" smtClean="0">
        <a:ln>
          <a:noFill/>
        </a:ln>
        <a:solidFill>
          <a:schemeClr val="accent1"/>
        </a:solidFill>
        <a:effectLst>
          <a:outerShdw blurRad="38100" dist="38100" dir="2700000" algn="tl">
            <a:srgbClr val="C0C0C0"/>
          </a:outerShdw>
        </a:effectLst>
        <a:uLnTx/>
        <a:uFillTx/>
        <a:latin typeface="微软雅黑" panose="020B0503020204020204" charset="-122"/>
        <a:ea typeface="微软雅黑" panose="020B0503020204020204" charset="-122"/>
        <a:cs typeface="+mj-cs"/>
        <a:sym typeface="+mn-ea"/>
      </a:endParaRPr>
    </a:p>
  </p:txBody>
</p:sp>
</file>